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13D"/>
    <a:srgbClr val="CF152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AC9FC-34EF-4731-B1B1-57824893A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E47D05-959D-45C3-819B-67E372813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B27621-05BF-46D0-B550-C0EC24A0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62197C-269F-4C24-83DE-037D27BC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94957E-EB2D-4201-9B88-423836BD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28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FC362-EDCD-4CFC-A64B-76F766DA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8D7096-578D-4D39-B5F5-7F65EB2A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278784-2C1A-4171-A40C-D81C3C42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0FCBC5-6706-4F03-BC50-EBCCA05F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BD0B79-B1FF-46A2-9652-CDAC9903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12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16D8DC-9DD6-4D03-AB96-EB738848A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691E9B-009C-440B-8C3C-A01E1067D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833173-2967-4349-8DD1-E0ACBE3C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A7605A-FA3F-4450-BA7D-D0AA6705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179256-AB70-4957-A11B-ABDFF05F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9BD90-04A5-4B68-A594-548DCEDC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7D12CB-5002-499B-A90E-5AFDAE82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82C4F-293E-46C5-A942-7E324A2A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27525F-66F6-4BD4-A60F-A4F9CD32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D3DD5D-243D-406B-9D77-8E8F722E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46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D4345-0B3C-4D77-903D-3971A9C2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0DE85B-167A-49AC-8913-DA0516BC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8E827-7F04-478E-9213-20A7F4A8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01E841-905D-4CA2-B029-F299B8D8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D3645A-F4E9-401E-AF16-EE5C95F0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74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7A0AF-EDB0-4855-8801-FB85B440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5B2EE-C82E-42CE-968C-674289327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53BF69-91B3-4A9F-8A3D-5F38452FB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8FF013-B48E-4C72-A6B1-CF7936F1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012C77-3A17-4AFB-9CAF-4437AF97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69EBD3-C649-4D96-A130-9AACACAE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90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C9BC5-35DB-4E25-9771-3DF4B0EB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C87D66-B5A6-4D18-AD75-B83B681F4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C72F17-D212-48D9-84DC-3B7E1AC3D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D75691-813D-49EF-8E4D-95BB52B24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865238-3BF2-4FF9-8DEF-20CF0DA5C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8D3BFC-0AE8-4B59-8587-56E989D3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8D245D-5D31-4F25-8BFE-BD64F43A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8AC468-4F12-429F-A59B-4635F5CE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5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91BF15-8E70-4A22-AC17-71B0BE1D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664E20-23C2-469B-8F7F-7DAA0D39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E8F16D-A252-416C-A081-57D69172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1C27D8-6903-481E-8D05-EC5F587B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08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C664FD-20DB-4185-960E-31DA73F6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4DAC4D-D578-426D-92A3-BFF2289D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A28862-5A8D-42E3-AE42-DBB55E1F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41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4C6AEF-6676-4183-BE95-3E370417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8AAA9-8E71-4195-B4A8-B0006B3F0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FC1FA9-5818-4F03-812E-B237F1ACF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616281-79FA-464D-94AD-40BC8F7E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38F457-A668-45C3-8029-C430DD34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9A8820-359E-424D-852F-57BAB605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69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C556F-085A-40F7-AED4-36AFF1DF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5D1DB8-CAB0-4449-825C-C24D820ED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5F7A42-7A98-4B45-BCAB-B4F9887D9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31BA74-9F3A-4778-BDEB-454E17D9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E9D545-9033-47EB-AD31-166147D4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A3ED19-6F68-4827-B60D-F10C87D4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59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D1A12C-719A-4DE2-962D-7C044573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12ED23-2184-496F-A887-CBC414670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52344-4937-4B42-83D4-8B0D18E66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AA12A-F350-4E24-8BB0-D4370ACC2D5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D1BFAF-E5C1-4544-A7DC-8F82EB294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8A0BA9-0063-4AB8-87D1-17A632019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5F89F-2EC9-44F0-A30E-D8BA4E1EF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4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avec coins arrondis en diagonale 3">
            <a:extLst>
              <a:ext uri="{FF2B5EF4-FFF2-40B4-BE49-F238E27FC236}">
                <a16:creationId xmlns:a16="http://schemas.microsoft.com/office/drawing/2014/main" id="{1902E854-090F-41EA-90A6-B303854CE934}"/>
              </a:ext>
            </a:extLst>
          </p:cNvPr>
          <p:cNvSpPr/>
          <p:nvPr/>
        </p:nvSpPr>
        <p:spPr>
          <a:xfrm rot="10800000" flipH="1">
            <a:off x="0" y="232893"/>
            <a:ext cx="4468617" cy="89979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43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2F7F38-064C-4201-8585-9BAF85D9139B}"/>
              </a:ext>
            </a:extLst>
          </p:cNvPr>
          <p:cNvSpPr txBox="1"/>
          <p:nvPr/>
        </p:nvSpPr>
        <p:spPr>
          <a:xfrm>
            <a:off x="688696" y="429926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cap="all" dirty="0">
                <a:solidFill>
                  <a:schemeClr val="bg1"/>
                </a:solidFill>
                <a:latin typeface="Britannic Bold" panose="020B0903060703020204" pitchFamily="34" charset="0"/>
              </a:rPr>
              <a:t>Séminaire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3ABBFA-7CBB-4828-91A7-13CACFAD380D}"/>
              </a:ext>
            </a:extLst>
          </p:cNvPr>
          <p:cNvSpPr txBox="1"/>
          <p:nvPr/>
        </p:nvSpPr>
        <p:spPr>
          <a:xfrm>
            <a:off x="305793" y="1578498"/>
            <a:ext cx="1158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1431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Visualising</a:t>
            </a:r>
            <a:r>
              <a:rPr lang="en-US" sz="3600" b="1" dirty="0">
                <a:solidFill>
                  <a:srgbClr val="1431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dynamics of bacterial adaptation</a:t>
            </a:r>
            <a:endParaRPr lang="fr-FR" sz="3600" b="1" dirty="0">
              <a:solidFill>
                <a:srgbClr val="14313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639F22-6CAB-41DB-B62E-9DEEF6FA96B9}"/>
              </a:ext>
            </a:extLst>
          </p:cNvPr>
          <p:cNvSpPr txBox="1"/>
          <p:nvPr/>
        </p:nvSpPr>
        <p:spPr>
          <a:xfrm>
            <a:off x="2519858" y="3111562"/>
            <a:ext cx="808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 </a:t>
            </a:r>
            <a:r>
              <a:rPr lang="fr-FR" dirty="0">
                <a:solidFill>
                  <a:srgbClr val="CF152D"/>
                </a:solidFill>
                <a:latin typeface="Britannic Bold" panose="020B0903060703020204" pitchFamily="34" charset="0"/>
              </a:rPr>
              <a:t>Olivier TENAILLON</a:t>
            </a:r>
          </a:p>
          <a:p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Directeur de Recherche Inserm | </a:t>
            </a:r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Chef d'équipe : Microbiologie évolutive quantitative</a:t>
            </a:r>
          </a:p>
          <a:p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Professeur associé au département de biologie de l'Ecole Polytechnique</a:t>
            </a:r>
          </a:p>
          <a:p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Institut Cochin | UMR 1016, Université Paris Cité, Inserm, CNRS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A990F17-B1FD-40B3-9064-CEF43F56369C}"/>
              </a:ext>
            </a:extLst>
          </p:cNvPr>
          <p:cNvGrpSpPr/>
          <p:nvPr/>
        </p:nvGrpSpPr>
        <p:grpSpPr>
          <a:xfrm>
            <a:off x="4002086" y="5976802"/>
            <a:ext cx="4187828" cy="540000"/>
            <a:chOff x="4940098" y="5976802"/>
            <a:chExt cx="4187828" cy="5400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C738E41-99ED-439A-8D73-535FD3694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0098" y="5976802"/>
              <a:ext cx="1932453" cy="54000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41D4991-3CEF-43B3-8EF8-1850EB1C4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611" y="5976802"/>
              <a:ext cx="1668315" cy="540000"/>
            </a:xfrm>
            <a:prstGeom prst="rect">
              <a:avLst/>
            </a:prstGeom>
          </p:spPr>
        </p:pic>
      </p:grpSp>
      <p:sp>
        <p:nvSpPr>
          <p:cNvPr id="14" name="Rectangle : avec coins arrondis en diagonale 13">
            <a:extLst>
              <a:ext uri="{FF2B5EF4-FFF2-40B4-BE49-F238E27FC236}">
                <a16:creationId xmlns:a16="http://schemas.microsoft.com/office/drawing/2014/main" id="{B575B515-9263-4E71-8061-F4B72DE8A921}"/>
              </a:ext>
            </a:extLst>
          </p:cNvPr>
          <p:cNvSpPr/>
          <p:nvPr/>
        </p:nvSpPr>
        <p:spPr>
          <a:xfrm rot="10800000" flipH="1">
            <a:off x="3265552" y="4621931"/>
            <a:ext cx="8926448" cy="89979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43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A557A1-94FC-42D4-AEE6-7D243C19FABB}"/>
              </a:ext>
            </a:extLst>
          </p:cNvPr>
          <p:cNvSpPr txBox="1"/>
          <p:nvPr/>
        </p:nvSpPr>
        <p:spPr>
          <a:xfrm>
            <a:off x="4898840" y="4909026"/>
            <a:ext cx="2022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19 décembre 2024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10AC894-A3A7-44F1-8A95-4B9909783ABD}"/>
              </a:ext>
            </a:extLst>
          </p:cNvPr>
          <p:cNvSpPr txBox="1"/>
          <p:nvPr/>
        </p:nvSpPr>
        <p:spPr>
          <a:xfrm>
            <a:off x="7502381" y="4909026"/>
            <a:ext cx="885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09h00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C910DAD-413C-4AA6-8889-24DA8B23EEF6}"/>
              </a:ext>
            </a:extLst>
          </p:cNvPr>
          <p:cNvSpPr txBox="1"/>
          <p:nvPr/>
        </p:nvSpPr>
        <p:spPr>
          <a:xfrm>
            <a:off x="8720409" y="4909026"/>
            <a:ext cx="324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Salle ED11 </a:t>
            </a:r>
            <a:r>
              <a:rPr lang="fr-FR" sz="16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(Faculté)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355A821-58C3-4849-9A3B-09D198DF8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730" y="2225749"/>
            <a:ext cx="1550276" cy="23961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08CA794-7994-4346-B59B-82AE8557F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54" y="183392"/>
            <a:ext cx="1804353" cy="94929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AA7D436-014F-47A7-8E5C-ABE3AA6E0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6" y="4782739"/>
            <a:ext cx="540000" cy="54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5CFEDF5-8D57-48B0-9B4E-3FF715B1D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54" y="4810275"/>
            <a:ext cx="540000" cy="54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8626A23-51EB-4AB5-A324-2EC892F7A9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27" y="4808303"/>
            <a:ext cx="540000" cy="5400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CE4EB23-A3E6-4164-9EDA-FB400D7E7E9A}"/>
              </a:ext>
            </a:extLst>
          </p:cNvPr>
          <p:cNvSpPr txBox="1"/>
          <p:nvPr/>
        </p:nvSpPr>
        <p:spPr>
          <a:xfrm>
            <a:off x="236721" y="4628403"/>
            <a:ext cx="3277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F152D"/>
                </a:solidFill>
                <a:latin typeface="Britannic Bold" panose="020B0903060703020204" pitchFamily="34" charset="0"/>
              </a:rPr>
              <a:t>Invité par</a:t>
            </a:r>
          </a:p>
          <a:p>
            <a:pPr algn="ctr"/>
            <a:r>
              <a:rPr lang="fr-FR" dirty="0">
                <a:solidFill>
                  <a:srgbClr val="CF152D"/>
                </a:solidFill>
                <a:latin typeface="Britannic Bold" panose="020B0903060703020204" pitchFamily="34" charset="0"/>
              </a:rPr>
              <a:t>l’UMR Inserm 1092</a:t>
            </a:r>
          </a:p>
          <a:p>
            <a:pPr algn="ctr"/>
            <a:r>
              <a:rPr lang="fr-FR" dirty="0">
                <a:solidFill>
                  <a:srgbClr val="CF152D"/>
                </a:solidFill>
                <a:latin typeface="Britannic Bold" panose="020B0903060703020204" pitchFamily="34" charset="0"/>
              </a:rPr>
              <a:t>RESINFIT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34A368A-F6B4-4254-B6E5-634242CC52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33" y="483090"/>
            <a:ext cx="2286973" cy="54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C4679FF-C28F-4CA3-8474-26248C8F95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77" y="3111562"/>
            <a:ext cx="1080000" cy="1080000"/>
          </a:xfrm>
          <a:prstGeom prst="rect">
            <a:avLst/>
          </a:prstGeom>
          <a:ln>
            <a:solidFill>
              <a:srgbClr val="14313D"/>
            </a:solidFill>
          </a:ln>
        </p:spPr>
      </p:pic>
    </p:spTree>
    <p:extLst>
      <p:ext uri="{BB962C8B-B14F-4D97-AF65-F5344CB8AC3E}">
        <p14:creationId xmlns:p14="http://schemas.microsoft.com/office/powerpoint/2010/main" val="24726120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58</Words>
  <Application>Microsoft Office PowerPoint</Application>
  <PresentationFormat>Grand écran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Britannic Bold</vt:lpstr>
      <vt:lpstr>Calibri</vt:lpstr>
      <vt:lpstr>Calibri Light</vt:lpstr>
      <vt:lpstr>Roboto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Geoffrey Couraud</dc:creator>
  <cp:lastModifiedBy>Anne-Marie Ferreira</cp:lastModifiedBy>
  <cp:revision>16</cp:revision>
  <dcterms:created xsi:type="dcterms:W3CDTF">2024-01-11T10:47:38Z</dcterms:created>
  <dcterms:modified xsi:type="dcterms:W3CDTF">2024-12-10T15:50:29Z</dcterms:modified>
</cp:coreProperties>
</file>